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71" r:id="rId4"/>
    <p:sldId id="279" r:id="rId5"/>
    <p:sldId id="280" r:id="rId6"/>
    <p:sldId id="28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Design, Morph, Annotate, Work Together, Tell Me" id="{B9B51309-D148-4332-87C2-07BE32FBCA3B}">
          <p14:sldIdLst>
            <p14:sldId id="257"/>
            <p14:sldId id="271"/>
            <p14:sldId id="279"/>
            <p14:sldId id="280"/>
            <p14:sldId id="283"/>
          </p14:sldIdLst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241" autoAdjust="0"/>
  </p:normalViewPr>
  <p:slideViewPr>
    <p:cSldViewPr snapToGrid="0">
      <p:cViewPr varScale="1">
        <p:scale>
          <a:sx n="81" d="100"/>
          <a:sy n="81" d="100"/>
        </p:scale>
        <p:origin x="294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22F3AE-BB2C-44A0-922C-609D849C3204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E8B404-6154-4C31-9D0E-32BD32C1C2B9}">
      <dgm:prSet phldrT="[Text]"/>
      <dgm:spPr/>
      <dgm:t>
        <a:bodyPr/>
        <a:lstStyle/>
        <a:p>
          <a:pPr algn="l"/>
          <a:r>
            <a:rPr lang="en-US" dirty="0"/>
            <a:t>Collar Device</a:t>
          </a:r>
        </a:p>
      </dgm:t>
    </dgm:pt>
    <dgm:pt modelId="{EDB897A3-1AFC-452C-9309-6CF18D783014}" type="parTrans" cxnId="{C6BF5AFE-A4E2-4FB9-B72B-A0A0B47BFB4C}">
      <dgm:prSet/>
      <dgm:spPr/>
      <dgm:t>
        <a:bodyPr/>
        <a:lstStyle/>
        <a:p>
          <a:endParaRPr lang="en-US"/>
        </a:p>
      </dgm:t>
    </dgm:pt>
    <dgm:pt modelId="{55BE2551-59F2-4146-8639-2C30CE4BD1AD}" type="sibTrans" cxnId="{C6BF5AFE-A4E2-4FB9-B72B-A0A0B47BFB4C}">
      <dgm:prSet/>
      <dgm:spPr/>
      <dgm:t>
        <a:bodyPr/>
        <a:lstStyle/>
        <a:p>
          <a:endParaRPr lang="en-US"/>
        </a:p>
      </dgm:t>
    </dgm:pt>
    <dgm:pt modelId="{2FAB5964-1E0D-4F22-8F2B-11C7CF8AA04B}">
      <dgm:prSet phldrT="[Text]"/>
      <dgm:spPr/>
      <dgm:t>
        <a:bodyPr/>
        <a:lstStyle/>
        <a:p>
          <a:r>
            <a:rPr lang="en-US" dirty="0"/>
            <a:t>Server</a:t>
          </a:r>
        </a:p>
      </dgm:t>
    </dgm:pt>
    <dgm:pt modelId="{ECBCB405-7C8B-4D82-802D-E785EC3939FE}" type="parTrans" cxnId="{6B4A9724-6E98-4D34-B70D-515C6D963F7D}">
      <dgm:prSet/>
      <dgm:spPr/>
      <dgm:t>
        <a:bodyPr/>
        <a:lstStyle/>
        <a:p>
          <a:endParaRPr lang="en-US"/>
        </a:p>
      </dgm:t>
    </dgm:pt>
    <dgm:pt modelId="{6EF31EC7-F752-4E18-BFBD-41C8CEDC14D9}" type="sibTrans" cxnId="{6B4A9724-6E98-4D34-B70D-515C6D963F7D}">
      <dgm:prSet/>
      <dgm:spPr/>
      <dgm:t>
        <a:bodyPr/>
        <a:lstStyle/>
        <a:p>
          <a:endParaRPr lang="en-US"/>
        </a:p>
      </dgm:t>
    </dgm:pt>
    <dgm:pt modelId="{7400F9BB-6921-4675-86E0-4006DDD8593E}">
      <dgm:prSet phldrT="[Text]"/>
      <dgm:spPr/>
      <dgm:t>
        <a:bodyPr/>
        <a:lstStyle/>
        <a:p>
          <a:pPr algn="l"/>
          <a:r>
            <a:rPr lang="en-US" dirty="0"/>
            <a:t>Database</a:t>
          </a:r>
        </a:p>
      </dgm:t>
    </dgm:pt>
    <dgm:pt modelId="{26F8FD13-FC4C-4818-8A2A-223C274D0532}" type="parTrans" cxnId="{20CDF864-0E34-4924-A787-7A418602197E}">
      <dgm:prSet/>
      <dgm:spPr/>
      <dgm:t>
        <a:bodyPr/>
        <a:lstStyle/>
        <a:p>
          <a:endParaRPr lang="en-US"/>
        </a:p>
      </dgm:t>
    </dgm:pt>
    <dgm:pt modelId="{15BC6640-1B81-4C1D-9FF1-DDC04F6C2332}" type="sibTrans" cxnId="{20CDF864-0E34-4924-A787-7A418602197E}">
      <dgm:prSet/>
      <dgm:spPr/>
      <dgm:t>
        <a:bodyPr/>
        <a:lstStyle/>
        <a:p>
          <a:endParaRPr lang="en-US"/>
        </a:p>
      </dgm:t>
    </dgm:pt>
    <dgm:pt modelId="{3BA01562-1BFA-4A28-8B0B-08C9948E73F4}">
      <dgm:prSet phldrT="[Text]"/>
      <dgm:spPr/>
      <dgm:t>
        <a:bodyPr/>
        <a:lstStyle/>
        <a:p>
          <a:pPr algn="l"/>
          <a:r>
            <a:rPr lang="en-US" dirty="0"/>
            <a:t>Mobile App</a:t>
          </a:r>
        </a:p>
      </dgm:t>
    </dgm:pt>
    <dgm:pt modelId="{314BD07D-9CF7-4AC4-A06A-5704751633EB}" type="parTrans" cxnId="{4931E01D-438C-490F-B45D-BF9C2E96F0ED}">
      <dgm:prSet/>
      <dgm:spPr/>
      <dgm:t>
        <a:bodyPr/>
        <a:lstStyle/>
        <a:p>
          <a:endParaRPr lang="en-US"/>
        </a:p>
      </dgm:t>
    </dgm:pt>
    <dgm:pt modelId="{43D0326A-728C-44E9-91CA-9B3673CC1DED}" type="sibTrans" cxnId="{4931E01D-438C-490F-B45D-BF9C2E96F0ED}">
      <dgm:prSet/>
      <dgm:spPr/>
      <dgm:t>
        <a:bodyPr/>
        <a:lstStyle/>
        <a:p>
          <a:endParaRPr lang="en-US"/>
        </a:p>
      </dgm:t>
    </dgm:pt>
    <dgm:pt modelId="{C0732A6D-667C-4C1E-98C8-CD8A3D430CCF}">
      <dgm:prSet phldrT="[Text]"/>
      <dgm:spPr/>
      <dgm:t>
        <a:bodyPr/>
        <a:lstStyle/>
        <a:p>
          <a:pPr algn="l"/>
          <a:r>
            <a:rPr lang="en-US" dirty="0"/>
            <a:t>Web App</a:t>
          </a:r>
        </a:p>
      </dgm:t>
    </dgm:pt>
    <dgm:pt modelId="{7C070AA8-3BCD-45B2-A419-A473D53DFE24}" type="parTrans" cxnId="{3A522269-F8DF-4B9A-A1FB-3D456E190D00}">
      <dgm:prSet/>
      <dgm:spPr/>
      <dgm:t>
        <a:bodyPr/>
        <a:lstStyle/>
        <a:p>
          <a:endParaRPr lang="en-US"/>
        </a:p>
      </dgm:t>
    </dgm:pt>
    <dgm:pt modelId="{997E38BE-F419-451F-90D4-2F9735256B60}" type="sibTrans" cxnId="{3A522269-F8DF-4B9A-A1FB-3D456E190D00}">
      <dgm:prSet/>
      <dgm:spPr/>
      <dgm:t>
        <a:bodyPr/>
        <a:lstStyle/>
        <a:p>
          <a:endParaRPr lang="en-US"/>
        </a:p>
      </dgm:t>
    </dgm:pt>
    <dgm:pt modelId="{C7FAE862-71B0-4F34-829F-8B125CEDCB4F}" type="pres">
      <dgm:prSet presAssocID="{5E22F3AE-BB2C-44A0-922C-609D849C3204}" presName="Name0" presStyleCnt="0">
        <dgm:presLayoutVars>
          <dgm:dir/>
          <dgm:resizeHandles val="exact"/>
        </dgm:presLayoutVars>
      </dgm:prSet>
      <dgm:spPr/>
    </dgm:pt>
    <dgm:pt modelId="{BC0432A6-92CE-4B15-87D0-B7C35256C33A}" type="pres">
      <dgm:prSet presAssocID="{5E22F3AE-BB2C-44A0-922C-609D849C3204}" presName="cycle" presStyleCnt="0"/>
      <dgm:spPr/>
    </dgm:pt>
    <dgm:pt modelId="{D2D7D75A-F198-4F65-8F69-C3CD11ED9623}" type="pres">
      <dgm:prSet presAssocID="{6EE8B404-6154-4C31-9D0E-32BD32C1C2B9}" presName="nodeFirstNode" presStyleLbl="node1" presStyleIdx="0" presStyleCnt="5" custScaleX="66494" custScaleY="66494" custRadScaleRad="104348" custRadScaleInc="-21708">
        <dgm:presLayoutVars>
          <dgm:bulletEnabled val="1"/>
        </dgm:presLayoutVars>
      </dgm:prSet>
      <dgm:spPr/>
    </dgm:pt>
    <dgm:pt modelId="{2528A985-10B6-4D36-9CB6-9CB0CCCA5CA0}" type="pres">
      <dgm:prSet presAssocID="{55BE2551-59F2-4146-8639-2C30CE4BD1AD}" presName="sibTransFirstNode" presStyleLbl="bgShp" presStyleIdx="0" presStyleCnt="1" custFlipHor="1" custScaleX="73788" custScaleY="3013"/>
      <dgm:spPr/>
    </dgm:pt>
    <dgm:pt modelId="{631FDBD0-AE59-4A54-A60D-415287141EDE}" type="pres">
      <dgm:prSet presAssocID="{2FAB5964-1E0D-4F22-8F2B-11C7CF8AA04B}" presName="nodeFollowingNodes" presStyleLbl="node1" presStyleIdx="1" presStyleCnt="5" custScaleX="66494" custScaleY="66494" custRadScaleRad="98763" custRadScaleInc="2111">
        <dgm:presLayoutVars>
          <dgm:bulletEnabled val="1"/>
        </dgm:presLayoutVars>
      </dgm:prSet>
      <dgm:spPr/>
    </dgm:pt>
    <dgm:pt modelId="{78EE0991-E0D1-4151-B5BD-197D8ABED89C}" type="pres">
      <dgm:prSet presAssocID="{7400F9BB-6921-4675-86E0-4006DDD8593E}" presName="nodeFollowingNodes" presStyleLbl="node1" presStyleIdx="2" presStyleCnt="5" custScaleX="81908" custScaleY="80865" custRadScaleRad="97708" custRadScaleInc="-20344">
        <dgm:presLayoutVars>
          <dgm:bulletEnabled val="1"/>
        </dgm:presLayoutVars>
      </dgm:prSet>
      <dgm:spPr/>
    </dgm:pt>
    <dgm:pt modelId="{D3E2F164-3E47-4D5D-8A00-4A1B9BA40EE2}" type="pres">
      <dgm:prSet presAssocID="{3BA01562-1BFA-4A28-8B0B-08C9948E73F4}" presName="nodeFollowingNodes" presStyleLbl="node1" presStyleIdx="3" presStyleCnt="5" custScaleX="108261" custScaleY="99572" custRadScaleRad="136105" custRadScaleInc="41654">
        <dgm:presLayoutVars>
          <dgm:bulletEnabled val="1"/>
        </dgm:presLayoutVars>
      </dgm:prSet>
      <dgm:spPr/>
    </dgm:pt>
    <dgm:pt modelId="{06A1AABE-FDDD-4EFE-8560-9C445AC0D947}" type="pres">
      <dgm:prSet presAssocID="{C0732A6D-667C-4C1E-98C8-CD8A3D430CCF}" presName="nodeFollowingNodes" presStyleLbl="node1" presStyleIdx="4" presStyleCnt="5" custScaleX="109694" custScaleY="66494" custRadScaleRad="173828" custRadScaleInc="1293">
        <dgm:presLayoutVars>
          <dgm:bulletEnabled val="1"/>
        </dgm:presLayoutVars>
      </dgm:prSet>
      <dgm:spPr/>
    </dgm:pt>
  </dgm:ptLst>
  <dgm:cxnLst>
    <dgm:cxn modelId="{4931E01D-438C-490F-B45D-BF9C2E96F0ED}" srcId="{5E22F3AE-BB2C-44A0-922C-609D849C3204}" destId="{3BA01562-1BFA-4A28-8B0B-08C9948E73F4}" srcOrd="3" destOrd="0" parTransId="{314BD07D-9CF7-4AC4-A06A-5704751633EB}" sibTransId="{43D0326A-728C-44E9-91CA-9B3673CC1DED}"/>
    <dgm:cxn modelId="{6B4A9724-6E98-4D34-B70D-515C6D963F7D}" srcId="{5E22F3AE-BB2C-44A0-922C-609D849C3204}" destId="{2FAB5964-1E0D-4F22-8F2B-11C7CF8AA04B}" srcOrd="1" destOrd="0" parTransId="{ECBCB405-7C8B-4D82-802D-E785EC3939FE}" sibTransId="{6EF31EC7-F752-4E18-BFBD-41C8CEDC14D9}"/>
    <dgm:cxn modelId="{C34BE92F-13AE-453B-96EF-6D90B8C468DE}" type="presOf" srcId="{C0732A6D-667C-4C1E-98C8-CD8A3D430CCF}" destId="{06A1AABE-FDDD-4EFE-8560-9C445AC0D947}" srcOrd="0" destOrd="0" presId="urn:microsoft.com/office/officeart/2005/8/layout/cycle3"/>
    <dgm:cxn modelId="{20CDF864-0E34-4924-A787-7A418602197E}" srcId="{5E22F3AE-BB2C-44A0-922C-609D849C3204}" destId="{7400F9BB-6921-4675-86E0-4006DDD8593E}" srcOrd="2" destOrd="0" parTransId="{26F8FD13-FC4C-4818-8A2A-223C274D0532}" sibTransId="{15BC6640-1B81-4C1D-9FF1-DDC04F6C2332}"/>
    <dgm:cxn modelId="{3A522269-F8DF-4B9A-A1FB-3D456E190D00}" srcId="{5E22F3AE-BB2C-44A0-922C-609D849C3204}" destId="{C0732A6D-667C-4C1E-98C8-CD8A3D430CCF}" srcOrd="4" destOrd="0" parTransId="{7C070AA8-3BCD-45B2-A419-A473D53DFE24}" sibTransId="{997E38BE-F419-451F-90D4-2F9735256B60}"/>
    <dgm:cxn modelId="{1276119C-D396-4624-BA4F-EA4C8F23DA47}" type="presOf" srcId="{5E22F3AE-BB2C-44A0-922C-609D849C3204}" destId="{C7FAE862-71B0-4F34-829F-8B125CEDCB4F}" srcOrd="0" destOrd="0" presId="urn:microsoft.com/office/officeart/2005/8/layout/cycle3"/>
    <dgm:cxn modelId="{093A65A0-578A-4B05-943E-2C6320CB5D57}" type="presOf" srcId="{6EE8B404-6154-4C31-9D0E-32BD32C1C2B9}" destId="{D2D7D75A-F198-4F65-8F69-C3CD11ED9623}" srcOrd="0" destOrd="0" presId="urn:microsoft.com/office/officeart/2005/8/layout/cycle3"/>
    <dgm:cxn modelId="{8757B7CF-3435-401D-96BB-08C3C4EE88ED}" type="presOf" srcId="{55BE2551-59F2-4146-8639-2C30CE4BD1AD}" destId="{2528A985-10B6-4D36-9CB6-9CB0CCCA5CA0}" srcOrd="0" destOrd="0" presId="urn:microsoft.com/office/officeart/2005/8/layout/cycle3"/>
    <dgm:cxn modelId="{1B115ADF-EC74-4CFA-B0DE-F5CE83F6BAC8}" type="presOf" srcId="{2FAB5964-1E0D-4F22-8F2B-11C7CF8AA04B}" destId="{631FDBD0-AE59-4A54-A60D-415287141EDE}" srcOrd="0" destOrd="0" presId="urn:microsoft.com/office/officeart/2005/8/layout/cycle3"/>
    <dgm:cxn modelId="{1DAA20E7-0AFA-47A3-BDE4-99DD0D44A216}" type="presOf" srcId="{7400F9BB-6921-4675-86E0-4006DDD8593E}" destId="{78EE0991-E0D1-4151-B5BD-197D8ABED89C}" srcOrd="0" destOrd="0" presId="urn:microsoft.com/office/officeart/2005/8/layout/cycle3"/>
    <dgm:cxn modelId="{C6BF5AFE-A4E2-4FB9-B72B-A0A0B47BFB4C}" srcId="{5E22F3AE-BB2C-44A0-922C-609D849C3204}" destId="{6EE8B404-6154-4C31-9D0E-32BD32C1C2B9}" srcOrd="0" destOrd="0" parTransId="{EDB897A3-1AFC-452C-9309-6CF18D783014}" sibTransId="{55BE2551-59F2-4146-8639-2C30CE4BD1AD}"/>
    <dgm:cxn modelId="{6FB3F0FE-DD63-4E09-B87E-B187DFAE36FE}" type="presOf" srcId="{3BA01562-1BFA-4A28-8B0B-08C9948E73F4}" destId="{D3E2F164-3E47-4D5D-8A00-4A1B9BA40EE2}" srcOrd="0" destOrd="0" presId="urn:microsoft.com/office/officeart/2005/8/layout/cycle3"/>
    <dgm:cxn modelId="{CB8F9B62-35A7-4CF7-9667-90711DB46984}" type="presParOf" srcId="{C7FAE862-71B0-4F34-829F-8B125CEDCB4F}" destId="{BC0432A6-92CE-4B15-87D0-B7C35256C33A}" srcOrd="0" destOrd="0" presId="urn:microsoft.com/office/officeart/2005/8/layout/cycle3"/>
    <dgm:cxn modelId="{35737C92-C578-428F-B5FD-A4BA937FB10F}" type="presParOf" srcId="{BC0432A6-92CE-4B15-87D0-B7C35256C33A}" destId="{D2D7D75A-F198-4F65-8F69-C3CD11ED9623}" srcOrd="0" destOrd="0" presId="urn:microsoft.com/office/officeart/2005/8/layout/cycle3"/>
    <dgm:cxn modelId="{ABD075BE-FDE2-4668-8108-F1F5C2146674}" type="presParOf" srcId="{BC0432A6-92CE-4B15-87D0-B7C35256C33A}" destId="{2528A985-10B6-4D36-9CB6-9CB0CCCA5CA0}" srcOrd="1" destOrd="0" presId="urn:microsoft.com/office/officeart/2005/8/layout/cycle3"/>
    <dgm:cxn modelId="{0C6EEE50-3B31-49BA-BDB7-901DB9ABB43D}" type="presParOf" srcId="{BC0432A6-92CE-4B15-87D0-B7C35256C33A}" destId="{631FDBD0-AE59-4A54-A60D-415287141EDE}" srcOrd="2" destOrd="0" presId="urn:microsoft.com/office/officeart/2005/8/layout/cycle3"/>
    <dgm:cxn modelId="{8B5E6FBD-867F-489A-8FF4-7B164C17DB80}" type="presParOf" srcId="{BC0432A6-92CE-4B15-87D0-B7C35256C33A}" destId="{78EE0991-E0D1-4151-B5BD-197D8ABED89C}" srcOrd="3" destOrd="0" presId="urn:microsoft.com/office/officeart/2005/8/layout/cycle3"/>
    <dgm:cxn modelId="{F3B24635-4BA7-47F9-B906-977E63FF708F}" type="presParOf" srcId="{BC0432A6-92CE-4B15-87D0-B7C35256C33A}" destId="{D3E2F164-3E47-4D5D-8A00-4A1B9BA40EE2}" srcOrd="4" destOrd="0" presId="urn:microsoft.com/office/officeart/2005/8/layout/cycle3"/>
    <dgm:cxn modelId="{C422BED6-3A84-4CFA-85E7-8E11544FD764}" type="presParOf" srcId="{BC0432A6-92CE-4B15-87D0-B7C35256C33A}" destId="{06A1AABE-FDDD-4EFE-8560-9C445AC0D94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8A985-10B6-4D36-9CB6-9CB0CCCA5CA0}">
      <dsp:nvSpPr>
        <dsp:cNvPr id="0" name=""/>
        <dsp:cNvSpPr/>
      </dsp:nvSpPr>
      <dsp:spPr>
        <a:xfrm flipH="1">
          <a:off x="3464047" y="2420899"/>
          <a:ext cx="3631169" cy="148272"/>
        </a:xfrm>
        <a:prstGeom prst="leftCircularArrow">
          <a:avLst>
            <a:gd name="adj1" fmla="val 5544"/>
            <a:gd name="adj2" fmla="val 330680"/>
            <a:gd name="adj3" fmla="val 14487629"/>
            <a:gd name="adj4" fmla="val 1696634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D7D75A-F198-4F65-8F69-C3CD11ED9623}">
      <dsp:nvSpPr>
        <dsp:cNvPr id="0" name=""/>
        <dsp:cNvSpPr/>
      </dsp:nvSpPr>
      <dsp:spPr>
        <a:xfrm>
          <a:off x="4498315" y="66538"/>
          <a:ext cx="1562631" cy="78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Collar Device</a:t>
          </a:r>
        </a:p>
      </dsp:txBody>
      <dsp:txXfrm>
        <a:off x="4536456" y="104679"/>
        <a:ext cx="1486349" cy="705033"/>
      </dsp:txXfrm>
    </dsp:sp>
    <dsp:sp modelId="{631FDBD0-AE59-4A54-A60D-415287141EDE}">
      <dsp:nvSpPr>
        <dsp:cNvPr id="0" name=""/>
        <dsp:cNvSpPr/>
      </dsp:nvSpPr>
      <dsp:spPr>
        <a:xfrm>
          <a:off x="6976654" y="1603253"/>
          <a:ext cx="1562631" cy="78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Server</a:t>
          </a:r>
        </a:p>
      </dsp:txBody>
      <dsp:txXfrm>
        <a:off x="7014795" y="1641394"/>
        <a:ext cx="1486349" cy="705033"/>
      </dsp:txXfrm>
    </dsp:sp>
    <dsp:sp modelId="{78EE0991-E0D1-4151-B5BD-197D8ABED89C}">
      <dsp:nvSpPr>
        <dsp:cNvPr id="0" name=""/>
        <dsp:cNvSpPr/>
      </dsp:nvSpPr>
      <dsp:spPr>
        <a:xfrm>
          <a:off x="6339427" y="3482075"/>
          <a:ext cx="1924866" cy="9501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Database</a:t>
          </a:r>
        </a:p>
      </dsp:txBody>
      <dsp:txXfrm>
        <a:off x="6385811" y="3528459"/>
        <a:ext cx="1832098" cy="857409"/>
      </dsp:txXfrm>
    </dsp:sp>
    <dsp:sp modelId="{D3E2F164-3E47-4D5D-8A00-4A1B9BA40EE2}">
      <dsp:nvSpPr>
        <dsp:cNvPr id="0" name=""/>
        <dsp:cNvSpPr/>
      </dsp:nvSpPr>
      <dsp:spPr>
        <a:xfrm>
          <a:off x="2003140" y="3390708"/>
          <a:ext cx="2544170" cy="11699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Mobile App</a:t>
          </a:r>
        </a:p>
      </dsp:txBody>
      <dsp:txXfrm>
        <a:off x="2060254" y="3447822"/>
        <a:ext cx="2429942" cy="1055760"/>
      </dsp:txXfrm>
    </dsp:sp>
    <dsp:sp modelId="{06A1AABE-FDDD-4EFE-8560-9C445AC0D947}">
      <dsp:nvSpPr>
        <dsp:cNvPr id="0" name=""/>
        <dsp:cNvSpPr/>
      </dsp:nvSpPr>
      <dsp:spPr>
        <a:xfrm>
          <a:off x="1030490" y="1025868"/>
          <a:ext cx="2577846" cy="7813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Web App</a:t>
          </a:r>
        </a:p>
      </dsp:txBody>
      <dsp:txXfrm>
        <a:off x="1068631" y="1064009"/>
        <a:ext cx="2501564" cy="705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10/7/2022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svg"/><Relationship Id="rId2" Type="http://schemas.openxmlformats.org/officeDocument/2006/relationships/diagramData" Target="../diagrams/data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Pawmark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Server setup</a:t>
            </a:r>
          </a:p>
        </p:txBody>
      </p:sp>
      <p:pic>
        <p:nvPicPr>
          <p:cNvPr id="4" name="Picture 3" descr="PowerPoint program icon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Collar Device</a:t>
            </a:r>
          </a:p>
        </p:txBody>
      </p:sp>
      <p:grpSp>
        <p:nvGrpSpPr>
          <p:cNvPr id="33" name="Group 32" descr="Small circle with number 1 inside indicating step 1"/>
          <p:cNvGrpSpPr/>
          <p:nvPr/>
        </p:nvGrpSpPr>
        <p:grpSpPr bwMode="blackWhite">
          <a:xfrm>
            <a:off x="4850837" y="1501944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Content Placeholder 17"/>
          <p:cNvSpPr txBox="1">
            <a:spLocks/>
          </p:cNvSpPr>
          <p:nvPr/>
        </p:nvSpPr>
        <p:spPr>
          <a:xfrm>
            <a:off x="5832111" y="1506825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SIM Card that has mobile data should be inserted</a:t>
            </a:r>
          </a:p>
        </p:txBody>
      </p:sp>
      <p:grpSp>
        <p:nvGrpSpPr>
          <p:cNvPr id="36" name="Group 35" descr="Small circle with number 2 inside indicating step 2"/>
          <p:cNvGrpSpPr/>
          <p:nvPr/>
        </p:nvGrpSpPr>
        <p:grpSpPr bwMode="blackWhite">
          <a:xfrm>
            <a:off x="4864760" y="2349807"/>
            <a:ext cx="558179" cy="409838"/>
            <a:chOff x="6953426" y="711274"/>
            <a:chExt cx="558179" cy="409838"/>
          </a:xfrm>
        </p:grpSpPr>
        <p:sp>
          <p:nvSpPr>
            <p:cNvPr id="37" name="Oval 36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 descr="Number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Content Placeholder 17"/>
          <p:cNvSpPr txBox="1">
            <a:spLocks/>
          </p:cNvSpPr>
          <p:nvPr/>
        </p:nvSpPr>
        <p:spPr>
          <a:xfrm>
            <a:off x="5436725" y="2172536"/>
            <a:ext cx="3106367" cy="251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 Light – Battery Level LED, fast blinking low battery, slow blinking is normal.</a:t>
            </a: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Yellow -  GSM Signal LED, bright error, fast blinking search network, slow blinking connected to network</a:t>
            </a: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Blue – GPS signal LED, fast blinking search GPS satellite, slow blinking connected to GPS satellite </a:t>
            </a:r>
          </a:p>
        </p:txBody>
      </p:sp>
      <p:pic>
        <p:nvPicPr>
          <p:cNvPr id="3" name="collar device">
            <a:hlinkClick r:id="" action="ppaction://media"/>
            <a:extLst>
              <a:ext uri="{FF2B5EF4-FFF2-40B4-BE49-F238E27FC236}">
                <a16:creationId xmlns:a16="http://schemas.microsoft.com/office/drawing/2014/main" id="{42D5F3A2-553F-0CE7-A9DF-078F2F70D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62888" y="2159536"/>
            <a:ext cx="2321255" cy="4126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810E87-831C-3A7C-9B71-1C90A8568B09}"/>
              </a:ext>
            </a:extLst>
          </p:cNvPr>
          <p:cNvSpPr txBox="1"/>
          <p:nvPr/>
        </p:nvSpPr>
        <p:spPr>
          <a:xfrm>
            <a:off x="630366" y="1506825"/>
            <a:ext cx="35144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device won’t right away, it should first be configured to (1)enable internet access and also (2)needed to point it to the correct server address.</a:t>
            </a:r>
            <a:br>
              <a:rPr lang="en-US" dirty="0"/>
            </a:br>
            <a:br>
              <a:rPr lang="en-US" dirty="0"/>
            </a:br>
            <a:r>
              <a:rPr lang="en-US" sz="1200" dirty="0"/>
              <a:t>1.To enable internet access, use your mobile phone and sent an SMS to the SIM card you will be using, type in : </a:t>
            </a:r>
            <a:r>
              <a:rPr lang="en-US" sz="1200" dirty="0" err="1"/>
              <a:t>APN#internet</a:t>
            </a:r>
            <a:r>
              <a:rPr lang="en-US" sz="1200" dirty="0"/>
              <a:t>#</a:t>
            </a:r>
          </a:p>
          <a:p>
            <a:r>
              <a:rPr lang="en-US" sz="1200" dirty="0"/>
              <a:t>You should receive a reply that says : OK</a:t>
            </a:r>
          </a:p>
          <a:p>
            <a:endParaRPr lang="en-US" sz="1200" dirty="0"/>
          </a:p>
          <a:p>
            <a:r>
              <a:rPr lang="en-US" sz="1200" dirty="0"/>
              <a:t>2. To point it to the right server </a:t>
            </a:r>
            <a:r>
              <a:rPr lang="en-US" sz="1200" dirty="0" err="1"/>
              <a:t>ip</a:t>
            </a:r>
            <a:r>
              <a:rPr lang="en-US" sz="1200" dirty="0"/>
              <a:t> address, obtain the </a:t>
            </a:r>
            <a:r>
              <a:rPr lang="en-US" sz="1200" dirty="0" err="1"/>
              <a:t>ip</a:t>
            </a:r>
            <a:r>
              <a:rPr lang="en-US" sz="1200" dirty="0"/>
              <a:t> from your server, then you should send an SMS to the sim you choose, type in : </a:t>
            </a:r>
            <a:br>
              <a:rPr lang="en-US" sz="1200" dirty="0"/>
            </a:br>
            <a:r>
              <a:rPr lang="en-US" sz="1200" dirty="0"/>
              <a:t>DOMAIN#34.81.128.10#5023#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7C747-17F3-1A1D-56BC-ADF1A71CCA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15" t="39078" r="1972" b="4732"/>
          <a:stretch/>
        </p:blipFill>
        <p:spPr>
          <a:xfrm>
            <a:off x="368136" y="5898181"/>
            <a:ext cx="7861464" cy="77606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C3DD21-8E46-ED57-A6A8-AEF6D98F9731}"/>
              </a:ext>
            </a:extLst>
          </p:cNvPr>
          <p:cNvCxnSpPr/>
          <p:nvPr/>
        </p:nvCxnSpPr>
        <p:spPr>
          <a:xfrm>
            <a:off x="3172284" y="4916384"/>
            <a:ext cx="2670020" cy="1369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Google Cloud Compute Engine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Google cloud compute engine is necessary to run our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linux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server 24/7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It is a paid service (cost are computed per hour)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Cent OS in Google Cloud Compute Engine</a:t>
            </a:r>
          </a:p>
        </p:txBody>
      </p:sp>
      <p:sp>
        <p:nvSpPr>
          <p:cNvPr id="25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it works:</a:t>
            </a: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 OS is up and running 24/7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contains our Python source code, which runs in the background</a:t>
            </a: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056513" y="4236460"/>
            <a:ext cx="3921073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python built in socket, it continuously listening for connections from collar devices.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7" name="Group 36" descr="Small circle with number 4 inside  indicating step 4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Oval 37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 descr="Number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Content Placeholder 17"/>
          <p:cNvSpPr txBox="1">
            <a:spLocks/>
          </p:cNvSpPr>
          <p:nvPr/>
        </p:nvSpPr>
        <p:spPr>
          <a:xfrm>
            <a:off x="1056513" y="5177572"/>
            <a:ext cx="3921073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Once a device is connected, it is also responsible in saving the current location sent by the device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4B281-93D7-F1F0-937D-FE02843D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284" y="1293357"/>
            <a:ext cx="6998212" cy="55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Database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Content Placeholder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/>
              <a:t>This is the structure of the table ”location”:</a:t>
            </a:r>
          </a:p>
        </p:txBody>
      </p:sp>
      <p:grpSp>
        <p:nvGrpSpPr>
          <p:cNvPr id="13" name="Group 12" descr="Small circle with number 1 inside  indicating step 1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Oval 1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Content Placeholder 17"/>
          <p:cNvSpPr txBox="1">
            <a:spLocks/>
          </p:cNvSpPr>
          <p:nvPr/>
        </p:nvSpPr>
        <p:spPr>
          <a:xfrm>
            <a:off x="1066040" y="1958189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Device unique number is used as a primary key</a:t>
            </a:r>
          </a:p>
        </p:txBody>
      </p:sp>
      <p:grpSp>
        <p:nvGrpSpPr>
          <p:cNvPr id="18" name="Group 17" descr="Small circle with number 2 inside  indicating step 2"/>
          <p:cNvGrpSpPr/>
          <p:nvPr/>
        </p:nvGrpSpPr>
        <p:grpSpPr bwMode="blackWhite">
          <a:xfrm>
            <a:off x="6562008" y="1763085"/>
            <a:ext cx="558179" cy="409838"/>
            <a:chOff x="6953426" y="711274"/>
            <a:chExt cx="558179" cy="409838"/>
          </a:xfrm>
        </p:grpSpPr>
        <p:sp>
          <p:nvSpPr>
            <p:cNvPr id="23" name="Oval 22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Content Placeholder 17"/>
          <p:cNvSpPr txBox="1">
            <a:spLocks/>
          </p:cNvSpPr>
          <p:nvPr/>
        </p:nvSpPr>
        <p:spPr>
          <a:xfrm>
            <a:off x="7069323" y="1803277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 information are updated continuously as long as the device is still able to sent packets to the server.</a:t>
            </a:r>
          </a:p>
        </p:txBody>
      </p:sp>
      <p:pic>
        <p:nvPicPr>
          <p:cNvPr id="5" name="Picture 4" descr="Slide Show butto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79" y="4344232"/>
            <a:ext cx="2134319" cy="88708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9BD4DD3-E84C-B3BC-6C57-A6E75010A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82222"/>
            <a:ext cx="10134600" cy="36671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859F9A-7854-B8CA-00CF-C4C3CF9EBDD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309204" y="2872183"/>
            <a:ext cx="1888260" cy="19155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D15320-9139-D77A-B8C0-4DA3C882D86F}"/>
              </a:ext>
            </a:extLst>
          </p:cNvPr>
          <p:cNvCxnSpPr>
            <a:cxnSpLocks/>
          </p:cNvCxnSpPr>
          <p:nvPr/>
        </p:nvCxnSpPr>
        <p:spPr>
          <a:xfrm flipH="1">
            <a:off x="7766462" y="2731325"/>
            <a:ext cx="716635" cy="2291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22928-C094-7B82-3610-C8E99DD9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CDCB9A-B8F6-C784-7FB2-B60460B1BAF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99947489"/>
              </p:ext>
            </p:extLst>
          </p:nvPr>
        </p:nvGraphicFramePr>
        <p:xfrm>
          <a:off x="539749" y="1435100"/>
          <a:ext cx="11038693" cy="4974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0498F83-E4D2-D6A5-6AB7-016CA75C6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8476" y="2853732"/>
            <a:ext cx="2301066" cy="11505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DEC836E-117C-4B6F-F00A-26769F5E2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8909" y="3001597"/>
            <a:ext cx="839065" cy="9209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E5FFC1-5A77-1255-463D-E15FBFB8FD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520" y="2508073"/>
            <a:ext cx="839065" cy="920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D44D3-CFC3-DED8-80D8-CCD889B497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61" y="5054984"/>
            <a:ext cx="1820884" cy="865758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DD47A466-E0C5-B14B-C22D-3858B2C0AA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40321" y="4990020"/>
            <a:ext cx="865759" cy="8657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B4BCFA-1C8C-ABEE-797B-01BC3538AD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4242" y="5131516"/>
            <a:ext cx="1659736" cy="829868"/>
          </a:xfrm>
          <a:prstGeom prst="rect">
            <a:avLst/>
          </a:prstGeom>
        </p:spPr>
      </p:pic>
      <p:pic>
        <p:nvPicPr>
          <p:cNvPr id="17" name="Graphic 16" descr="Smart Phone with solid fill">
            <a:extLst>
              <a:ext uri="{FF2B5EF4-FFF2-40B4-BE49-F238E27FC236}">
                <a16:creationId xmlns:a16="http://schemas.microsoft.com/office/drawing/2014/main" id="{ED9CF60D-572E-FEF5-59A9-F08065E9C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82835" y="4965700"/>
            <a:ext cx="914400" cy="914400"/>
          </a:xfrm>
          <a:prstGeom prst="rect">
            <a:avLst/>
          </a:prstGeom>
        </p:spPr>
      </p:pic>
      <p:pic>
        <p:nvPicPr>
          <p:cNvPr id="21" name="Graphic 20" descr="Laptop with solid fill">
            <a:extLst>
              <a:ext uri="{FF2B5EF4-FFF2-40B4-BE49-F238E27FC236}">
                <a16:creationId xmlns:a16="http://schemas.microsoft.com/office/drawing/2014/main" id="{C8D5157B-258E-A2D6-321A-F9C40C1E22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79877" y="2396532"/>
            <a:ext cx="914400" cy="914400"/>
          </a:xfrm>
          <a:prstGeom prst="rect">
            <a:avLst/>
          </a:prstGeom>
        </p:spPr>
      </p:pic>
      <p:pic>
        <p:nvPicPr>
          <p:cNvPr id="23" name="Graphic 22" descr="Paw prints with solid fill">
            <a:extLst>
              <a:ext uri="{FF2B5EF4-FFF2-40B4-BE49-F238E27FC236}">
                <a16:creationId xmlns:a16="http://schemas.microsoft.com/office/drawing/2014/main" id="{E740594D-81DD-1D5E-7EB3-7ADFD7E4C4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00701" y="1435100"/>
            <a:ext cx="914400" cy="914400"/>
          </a:xfrm>
          <a:prstGeom prst="rect">
            <a:avLst/>
          </a:prstGeom>
        </p:spPr>
      </p:pic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6BF03A99-6A60-4457-5FBF-1BF8232755BB}"/>
              </a:ext>
            </a:extLst>
          </p:cNvPr>
          <p:cNvSpPr/>
          <p:nvPr/>
        </p:nvSpPr>
        <p:spPr>
          <a:xfrm>
            <a:off x="5130570" y="4867024"/>
            <a:ext cx="865759" cy="679426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Left 25">
            <a:extLst>
              <a:ext uri="{FF2B5EF4-FFF2-40B4-BE49-F238E27FC236}">
                <a16:creationId xmlns:a16="http://schemas.microsoft.com/office/drawing/2014/main" id="{34B4199A-F3D5-B0CD-15CC-41512528702F}"/>
              </a:ext>
            </a:extLst>
          </p:cNvPr>
          <p:cNvSpPr/>
          <p:nvPr/>
        </p:nvSpPr>
        <p:spPr>
          <a:xfrm>
            <a:off x="6096000" y="5095626"/>
            <a:ext cx="739857" cy="784474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8BC3145F-3303-398A-10CD-CE9A41719D9F}"/>
              </a:ext>
            </a:extLst>
          </p:cNvPr>
          <p:cNvSpPr/>
          <p:nvPr/>
        </p:nvSpPr>
        <p:spPr>
          <a:xfrm rot="5400000">
            <a:off x="2932223" y="3352050"/>
            <a:ext cx="865759" cy="679426"/>
          </a:xfrm>
          <a:prstGeom prst="curv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Left 28">
            <a:extLst>
              <a:ext uri="{FF2B5EF4-FFF2-40B4-BE49-F238E27FC236}">
                <a16:creationId xmlns:a16="http://schemas.microsoft.com/office/drawing/2014/main" id="{3C26880C-5A0C-023C-A314-1D25E355A02F}"/>
              </a:ext>
            </a:extLst>
          </p:cNvPr>
          <p:cNvSpPr/>
          <p:nvPr/>
        </p:nvSpPr>
        <p:spPr>
          <a:xfrm rot="5400000">
            <a:off x="2698988" y="4050284"/>
            <a:ext cx="739857" cy="784474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52EA1FB-BC51-E202-A292-3FD40C7EE5FA}"/>
              </a:ext>
            </a:extLst>
          </p:cNvPr>
          <p:cNvSpPr/>
          <p:nvPr/>
        </p:nvSpPr>
        <p:spPr>
          <a:xfrm rot="2410193">
            <a:off x="6579257" y="2281601"/>
            <a:ext cx="914400" cy="75081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45A39DC-036A-DEAB-131E-EFE02349B620}"/>
              </a:ext>
            </a:extLst>
          </p:cNvPr>
          <p:cNvSpPr/>
          <p:nvPr/>
        </p:nvSpPr>
        <p:spPr>
          <a:xfrm rot="6586039">
            <a:off x="7519562" y="4033075"/>
            <a:ext cx="914400" cy="75081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69583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fixed.potx" id="{9A9BE078-57A7-48B2-9D33-8EFC365D262A}" vid="{66905093-CF97-471D-A25F-2AFDA5521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{88F47649-3098-4788-B4B4-29CD0998A96E}tf10001108_win32</Template>
  <TotalTime>124</TotalTime>
  <Words>343</Words>
  <Application>Microsoft Office PowerPoint</Application>
  <PresentationFormat>Widescreen</PresentationFormat>
  <Paragraphs>37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Segoe UI</vt:lpstr>
      <vt:lpstr>Segoe UI Light</vt:lpstr>
      <vt:lpstr>Segoe UI Semibold</vt:lpstr>
      <vt:lpstr>WelcomeDoc</vt:lpstr>
      <vt:lpstr>Pawmark</vt:lpstr>
      <vt:lpstr>Collar Device</vt:lpstr>
      <vt:lpstr>Using Google Cloud Compute Engine</vt:lpstr>
      <vt:lpstr>Cent OS in Google Cloud Compute Engine</vt:lpstr>
      <vt:lpstr>Firebase Database</vt:lpstr>
      <vt:lpstr>Flow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Pawmark</dc:title>
  <dc:creator>Keyzer-Soze</dc:creator>
  <cp:keywords/>
  <cp:lastModifiedBy>Keyzer-Soze</cp:lastModifiedBy>
  <cp:revision>32</cp:revision>
  <dcterms:created xsi:type="dcterms:W3CDTF">2022-10-06T15:32:05Z</dcterms:created>
  <dcterms:modified xsi:type="dcterms:W3CDTF">2022-10-07T12:30:58Z</dcterms:modified>
  <cp:version/>
</cp:coreProperties>
</file>